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6" r:id="rId10"/>
    <p:sldId id="293" r:id="rId11"/>
    <p:sldId id="295" r:id="rId12"/>
    <p:sldId id="283" r:id="rId13"/>
    <p:sldId id="305" r:id="rId14"/>
    <p:sldId id="303" r:id="rId15"/>
    <p:sldId id="304" r:id="rId16"/>
    <p:sldId id="264" r:id="rId17"/>
    <p:sldId id="266" r:id="rId18"/>
    <p:sldId id="267" r:id="rId19"/>
    <p:sldId id="297" r:id="rId20"/>
    <p:sldId id="298" r:id="rId21"/>
    <p:sldId id="274" r:id="rId22"/>
    <p:sldId id="277" r:id="rId23"/>
    <p:sldId id="279" r:id="rId24"/>
    <p:sldId id="280" r:id="rId25"/>
    <p:sldId id="281" r:id="rId26"/>
    <p:sldId id="299" r:id="rId27"/>
    <p:sldId id="300" r:id="rId28"/>
    <p:sldId id="301" r:id="rId29"/>
    <p:sldId id="30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D6501-C0FC-4C40-B71D-06BA4595FC2B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F5E04-0B2C-4FC2-B8FE-08BC2CB41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03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E32FFA1-5FCF-4ED8-A86E-6820A789E8CC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2EFFA-8303-47B7-AE6F-183C7EB210FB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84663-16DE-4808-ABF9-D2F7D5130E8E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09EE1-617E-45F1-9CF9-9BC3E82036C1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ABC2-AAA1-4DBC-A3C1-B1973C11DE76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277DF-AFD6-461A-ABEC-9EC00753258F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C4011-276D-4C61-B6C4-9BD6E2455935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3520-9FC8-4884-8A29-D1AE4CB32B1C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AE82E-CCF1-4411-A6D6-45F3EEA990B8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D82E-F5D2-4DEA-AEAE-518C708A1EA8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9A83A-6E76-4E22-9DB0-4A9A2E957CF0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A7FE7-F4F2-4964-B653-A08B72CFD372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9DE92-E9AD-4CE5-AB1D-1DA42AD45F71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F9C2-604A-4B51-A5AB-EF3221D91912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9E334-C09E-42D2-A908-6E729BC53A62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E7892-97B0-46E9-A31C-4EB9DAB05345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FFC96-5F9E-4E6E-A4FD-B857575608C7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4671B-E592-4D07-AFA8-64E068A41018}" type="datetime1">
              <a:rPr lang="en-US" smtClean="0"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C5AFF-71FC-45E9-BCEB-EB7C836699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BLUE TEAM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37461-CE36-4982-BB32-2D2112DCE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2981643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en-US" sz="2600" dirty="0">
                <a:solidFill>
                  <a:schemeClr val="tx1"/>
                </a:solidFill>
              </a:rPr>
              <a:t>Pham ai </a:t>
            </a:r>
            <a:r>
              <a:rPr lang="en-US" sz="2600" dirty="0" err="1">
                <a:solidFill>
                  <a:schemeClr val="tx1"/>
                </a:solidFill>
              </a:rPr>
              <a:t>nhan</a:t>
            </a:r>
            <a:endParaRPr lang="en-US" sz="26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sz="2600" dirty="0">
                <a:solidFill>
                  <a:schemeClr val="tx1"/>
                </a:solidFill>
              </a:rPr>
              <a:t>Nguyen </a:t>
            </a:r>
            <a:r>
              <a:rPr lang="en-US" sz="2600" dirty="0" err="1">
                <a:solidFill>
                  <a:schemeClr val="tx1"/>
                </a:solidFill>
              </a:rPr>
              <a:t>ngoc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tx1"/>
                </a:solidFill>
              </a:rPr>
              <a:t>thanh</a:t>
            </a:r>
            <a:endParaRPr lang="en-US" sz="26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sz="2600" dirty="0">
                <a:solidFill>
                  <a:schemeClr val="tx1"/>
                </a:solidFill>
              </a:rPr>
              <a:t>Quach </a:t>
            </a:r>
            <a:r>
              <a:rPr lang="en-US" sz="2600" dirty="0" err="1">
                <a:solidFill>
                  <a:schemeClr val="tx1"/>
                </a:solidFill>
              </a:rPr>
              <a:t>ngoc</a:t>
            </a:r>
            <a:r>
              <a:rPr lang="en-US" sz="2600" dirty="0">
                <a:solidFill>
                  <a:schemeClr val="tx1"/>
                </a:solidFill>
              </a:rPr>
              <a:t> son</a:t>
            </a:r>
          </a:p>
          <a:p>
            <a:pPr marL="457200" indent="-457200">
              <a:buAutoNum type="arabicPeriod"/>
            </a:pPr>
            <a:r>
              <a:rPr lang="en-US" sz="2600" dirty="0">
                <a:solidFill>
                  <a:schemeClr val="tx1"/>
                </a:solidFill>
              </a:rPr>
              <a:t>Ho do </a:t>
            </a:r>
            <a:r>
              <a:rPr lang="en-US" sz="2600" dirty="0" err="1">
                <a:solidFill>
                  <a:schemeClr val="tx1"/>
                </a:solidFill>
              </a:rPr>
              <a:t>minh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tx1"/>
                </a:solidFill>
              </a:rPr>
              <a:t>quang</a:t>
            </a:r>
            <a:endParaRPr lang="en-US" sz="26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sz="2600" dirty="0">
                <a:solidFill>
                  <a:schemeClr val="tx1"/>
                </a:solidFill>
              </a:rPr>
              <a:t>Ly </a:t>
            </a:r>
            <a:r>
              <a:rPr lang="en-US" sz="2600" dirty="0" err="1">
                <a:solidFill>
                  <a:schemeClr val="tx1"/>
                </a:solidFill>
              </a:rPr>
              <a:t>viet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tx1"/>
                </a:solidFill>
              </a:rPr>
              <a:t>khang</a:t>
            </a:r>
            <a:endParaRPr lang="en-US" sz="2600" dirty="0">
              <a:solidFill>
                <a:schemeClr val="tx1"/>
              </a:solidFill>
            </a:endParaRPr>
          </a:p>
        </p:txBody>
      </p:sp>
      <p:pic>
        <p:nvPicPr>
          <p:cNvPr id="5" name="Picture 4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4D2566DC-2707-4AB6-8CBC-D6D72CF1F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428" y="395197"/>
            <a:ext cx="2177143" cy="217714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67D86-E85B-4EDA-AE15-A094E2FBB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274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8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6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50F5A4-03FB-427B-AE9E-F7CC2BCA3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dirty="0"/>
              <a:t>Spring MVC Architecture</a:t>
            </a:r>
          </a:p>
        </p:txBody>
      </p:sp>
      <p:sp useBgFill="1">
        <p:nvSpPr>
          <p:cNvPr id="58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2B051D-06D0-40CF-BA4F-CC442EF4B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386262"/>
            <a:ext cx="6112382" cy="4080014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CEC8E50-CAFC-40FA-9140-24CFF67B4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958ED-09D0-440B-8491-A1F5E2F74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679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BACF9-DF79-490D-9596-1172A6FC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Mybatis</a:t>
            </a:r>
            <a:r>
              <a:rPr lang="en-US" dirty="0">
                <a:solidFill>
                  <a:schemeClr val="bg1"/>
                </a:solidFill>
              </a:rPr>
              <a:t> architecture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807D72-0CC0-4DC7-8CA0-E7C6FE764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014" y="2249488"/>
            <a:ext cx="8188798" cy="35417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0679A-AC4F-4B15-92FA-6023CD599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489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49371-ACB3-4706-8E7F-FE393E38C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083" y="133765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Project Spring </a:t>
            </a:r>
            <a:r>
              <a:rPr lang="en-US" dirty="0" err="1">
                <a:solidFill>
                  <a:schemeClr val="bg1"/>
                </a:solidFill>
              </a:rPr>
              <a:t>mvc</a:t>
            </a:r>
            <a:r>
              <a:rPr lang="en-US" dirty="0">
                <a:solidFill>
                  <a:schemeClr val="bg1"/>
                </a:solidFill>
              </a:rPr>
              <a:t> architecture</a:t>
            </a:r>
          </a:p>
        </p:txBody>
      </p:sp>
      <p:pic>
        <p:nvPicPr>
          <p:cNvPr id="6" name="Content Placeholder 5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C4B5B38-938C-4CC7-9ED2-9A85D0150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6845" y="1245084"/>
            <a:ext cx="1128818" cy="8466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B2E9F-6736-41C5-ABDC-464E0EBA4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344240-0D9A-4B40-A549-58EAC863E8B3}"/>
              </a:ext>
            </a:extLst>
          </p:cNvPr>
          <p:cNvSpPr/>
          <p:nvPr/>
        </p:nvSpPr>
        <p:spPr>
          <a:xfrm>
            <a:off x="1976845" y="3320604"/>
            <a:ext cx="5434148" cy="461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50C2B9-988C-4A8A-810C-06F2725BE821}"/>
              </a:ext>
            </a:extLst>
          </p:cNvPr>
          <p:cNvSpPr/>
          <p:nvPr/>
        </p:nvSpPr>
        <p:spPr>
          <a:xfrm>
            <a:off x="1898468" y="4200405"/>
            <a:ext cx="2368731" cy="391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AD3C61-AFD3-47F0-9E34-5DAD68B62ED0}"/>
              </a:ext>
            </a:extLst>
          </p:cNvPr>
          <p:cNvSpPr/>
          <p:nvPr/>
        </p:nvSpPr>
        <p:spPr>
          <a:xfrm>
            <a:off x="1898469" y="5077774"/>
            <a:ext cx="2368731" cy="496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DAO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9038B9-087D-4982-9DBD-4B9F79C355C2}"/>
              </a:ext>
            </a:extLst>
          </p:cNvPr>
          <p:cNvSpPr/>
          <p:nvPr/>
        </p:nvSpPr>
        <p:spPr>
          <a:xfrm>
            <a:off x="5308071" y="4196300"/>
            <a:ext cx="2107474" cy="4615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ServiceImpl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2B0C2D-0EAE-4B96-86CB-3B74FE2872CF}"/>
              </a:ext>
            </a:extLst>
          </p:cNvPr>
          <p:cNvSpPr/>
          <p:nvPr/>
        </p:nvSpPr>
        <p:spPr>
          <a:xfrm>
            <a:off x="5455800" y="5085095"/>
            <a:ext cx="1955193" cy="4615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DAOImpl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D1A76A-9C90-41DB-B167-B0938F5959F2}"/>
              </a:ext>
            </a:extLst>
          </p:cNvPr>
          <p:cNvCxnSpPr>
            <a:cxnSpLocks/>
          </p:cNvCxnSpPr>
          <p:nvPr/>
        </p:nvCxnSpPr>
        <p:spPr>
          <a:xfrm>
            <a:off x="2386905" y="2091698"/>
            <a:ext cx="0" cy="36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FD27D9-7524-4E0C-BFEB-6A6CBC822007}"/>
              </a:ext>
            </a:extLst>
          </p:cNvPr>
          <p:cNvCxnSpPr>
            <a:cxnSpLocks/>
          </p:cNvCxnSpPr>
          <p:nvPr/>
        </p:nvCxnSpPr>
        <p:spPr>
          <a:xfrm flipV="1">
            <a:off x="2695067" y="2083172"/>
            <a:ext cx="0" cy="369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1D30DB-003D-4110-95F3-68F1A655B54B}"/>
              </a:ext>
            </a:extLst>
          </p:cNvPr>
          <p:cNvCxnSpPr>
            <a:cxnSpLocks/>
          </p:cNvCxnSpPr>
          <p:nvPr/>
        </p:nvCxnSpPr>
        <p:spPr>
          <a:xfrm>
            <a:off x="2364142" y="3782158"/>
            <a:ext cx="0" cy="402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F1070A-2025-4224-8110-1BAFD29D9DDA}"/>
              </a:ext>
            </a:extLst>
          </p:cNvPr>
          <p:cNvCxnSpPr>
            <a:cxnSpLocks/>
          </p:cNvCxnSpPr>
          <p:nvPr/>
        </p:nvCxnSpPr>
        <p:spPr>
          <a:xfrm flipV="1">
            <a:off x="2705657" y="3782159"/>
            <a:ext cx="0" cy="402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B762C-837B-4597-8E99-981BB09C9D2E}"/>
              </a:ext>
            </a:extLst>
          </p:cNvPr>
          <p:cNvCxnSpPr>
            <a:cxnSpLocks/>
          </p:cNvCxnSpPr>
          <p:nvPr/>
        </p:nvCxnSpPr>
        <p:spPr>
          <a:xfrm>
            <a:off x="2364142" y="4592291"/>
            <a:ext cx="0" cy="464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F4A040-B0EF-4715-BB30-CA33FA598767}"/>
              </a:ext>
            </a:extLst>
          </p:cNvPr>
          <p:cNvCxnSpPr>
            <a:cxnSpLocks/>
          </p:cNvCxnSpPr>
          <p:nvPr/>
        </p:nvCxnSpPr>
        <p:spPr>
          <a:xfrm flipV="1">
            <a:off x="2707858" y="4620495"/>
            <a:ext cx="0" cy="436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2C72A8-2D71-4596-937E-F35F8EE943BF}"/>
              </a:ext>
            </a:extLst>
          </p:cNvPr>
          <p:cNvCxnSpPr>
            <a:stCxn id="10" idx="2"/>
            <a:endCxn id="8" idx="3"/>
          </p:cNvCxnSpPr>
          <p:nvPr/>
        </p:nvCxnSpPr>
        <p:spPr>
          <a:xfrm flipH="1" flipV="1">
            <a:off x="4267199" y="4396348"/>
            <a:ext cx="1040872" cy="30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490E7B-1877-4335-A7A5-F97282056D77}"/>
              </a:ext>
            </a:extLst>
          </p:cNvPr>
          <p:cNvCxnSpPr>
            <a:cxnSpLocks/>
            <a:stCxn id="11" idx="2"/>
            <a:endCxn id="9" idx="3"/>
          </p:cNvCxnSpPr>
          <p:nvPr/>
        </p:nvCxnSpPr>
        <p:spPr>
          <a:xfrm flipH="1">
            <a:off x="4267200" y="5315872"/>
            <a:ext cx="1188600" cy="10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8E17C3F-A130-433B-9BA3-4518B00C330F}"/>
              </a:ext>
            </a:extLst>
          </p:cNvPr>
          <p:cNvSpPr/>
          <p:nvPr/>
        </p:nvSpPr>
        <p:spPr>
          <a:xfrm>
            <a:off x="7798290" y="3308100"/>
            <a:ext cx="1488317" cy="598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 Layer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C21F311-8676-4D4E-9408-A7622228F394}"/>
              </a:ext>
            </a:extLst>
          </p:cNvPr>
          <p:cNvSpPr/>
          <p:nvPr/>
        </p:nvSpPr>
        <p:spPr>
          <a:xfrm>
            <a:off x="7854122" y="4184647"/>
            <a:ext cx="1432485" cy="564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Layer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4F905BF-A3CF-484C-8F11-CE70DCF034D2}"/>
              </a:ext>
            </a:extLst>
          </p:cNvPr>
          <p:cNvSpPr/>
          <p:nvPr/>
        </p:nvSpPr>
        <p:spPr>
          <a:xfrm>
            <a:off x="7856072" y="5085095"/>
            <a:ext cx="1372751" cy="6412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Access Layer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59DA6D9-1CF1-4D38-A5AB-356637E7D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301" y="5883274"/>
            <a:ext cx="912303" cy="912303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47A391-C7BE-4715-B079-5B0132006A41}"/>
              </a:ext>
            </a:extLst>
          </p:cNvPr>
          <p:cNvCxnSpPr/>
          <p:nvPr/>
        </p:nvCxnSpPr>
        <p:spPr>
          <a:xfrm>
            <a:off x="2364142" y="5574162"/>
            <a:ext cx="0" cy="309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BB161D9-967A-4FE6-9130-9EB1DBEE3FE5}"/>
              </a:ext>
            </a:extLst>
          </p:cNvPr>
          <p:cNvCxnSpPr/>
          <p:nvPr/>
        </p:nvCxnSpPr>
        <p:spPr>
          <a:xfrm flipV="1">
            <a:off x="2695067" y="5546649"/>
            <a:ext cx="0" cy="336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E8ECD99-9478-4072-AB8C-791D5955685B}"/>
              </a:ext>
            </a:extLst>
          </p:cNvPr>
          <p:cNvSpPr/>
          <p:nvPr/>
        </p:nvSpPr>
        <p:spPr>
          <a:xfrm>
            <a:off x="1976845" y="2452901"/>
            <a:ext cx="5434148" cy="461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Interceptor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B9CBC4-DBDE-444D-A582-BD8F5A18353A}"/>
              </a:ext>
            </a:extLst>
          </p:cNvPr>
          <p:cNvCxnSpPr>
            <a:cxnSpLocks/>
          </p:cNvCxnSpPr>
          <p:nvPr/>
        </p:nvCxnSpPr>
        <p:spPr>
          <a:xfrm flipV="1">
            <a:off x="2695067" y="2918116"/>
            <a:ext cx="0" cy="402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16076D3-71A9-4997-BB4B-76F6A1A41EE6}"/>
              </a:ext>
            </a:extLst>
          </p:cNvPr>
          <p:cNvCxnSpPr>
            <a:cxnSpLocks/>
          </p:cNvCxnSpPr>
          <p:nvPr/>
        </p:nvCxnSpPr>
        <p:spPr>
          <a:xfrm>
            <a:off x="2386905" y="2918115"/>
            <a:ext cx="0" cy="402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614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26B0-6575-45FD-AD74-E5AE9B51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SERVER CONFIGURATION</a:t>
            </a:r>
            <a:b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F6443-4EF7-421F-9E7C-A3115FC1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7597" y="5792658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1EA6009-7020-4B0B-9B55-52149A6AF93F}"/>
              </a:ext>
            </a:extLst>
          </p:cNvPr>
          <p:cNvGrpSpPr/>
          <p:nvPr/>
        </p:nvGrpSpPr>
        <p:grpSpPr>
          <a:xfrm>
            <a:off x="1555928" y="2006472"/>
            <a:ext cx="8039685" cy="3567273"/>
            <a:chOff x="1806422" y="1547004"/>
            <a:chExt cx="8039685" cy="3567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0D6CC42-83B4-4560-A0DD-CE56B1BDD5B7}"/>
                </a:ext>
              </a:extLst>
            </p:cNvPr>
            <p:cNvGrpSpPr/>
            <p:nvPr/>
          </p:nvGrpSpPr>
          <p:grpSpPr>
            <a:xfrm>
              <a:off x="4063500" y="4308535"/>
              <a:ext cx="539386" cy="233974"/>
              <a:chOff x="2649457" y="3255841"/>
              <a:chExt cx="1948123" cy="168234"/>
            </a:xfrm>
          </p:grpSpPr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FF48BD0-E9A9-4584-A769-A02D37EA5D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3219" y="3424075"/>
                <a:ext cx="19343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54F00687-9289-47B6-A91F-46416D6A02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49457" y="3255841"/>
                <a:ext cx="19416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49BC115-5A6A-4997-BD45-C8B5442E719B}"/>
                </a:ext>
              </a:extLst>
            </p:cNvPr>
            <p:cNvGrpSpPr/>
            <p:nvPr/>
          </p:nvGrpSpPr>
          <p:grpSpPr>
            <a:xfrm>
              <a:off x="1846297" y="1547004"/>
              <a:ext cx="2257239" cy="1610098"/>
              <a:chOff x="1500484" y="1376740"/>
              <a:chExt cx="2257239" cy="1610098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09358D05-50CA-4277-941F-09DF791EF52D}"/>
                  </a:ext>
                </a:extLst>
              </p:cNvPr>
              <p:cNvSpPr/>
              <p:nvPr/>
            </p:nvSpPr>
            <p:spPr>
              <a:xfrm>
                <a:off x="1500484" y="1746072"/>
                <a:ext cx="2257239" cy="124076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5FE38CB-7628-4E2B-B7AE-C669C6C7F07B}"/>
                  </a:ext>
                </a:extLst>
              </p:cNvPr>
              <p:cNvSpPr txBox="1"/>
              <p:nvPr/>
            </p:nvSpPr>
            <p:spPr>
              <a:xfrm>
                <a:off x="2293114" y="1376740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User</a:t>
                </a:r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292A88C3-F8A1-4413-AA6B-F84DDEEB5E97}"/>
                  </a:ext>
                </a:extLst>
              </p:cNvPr>
              <p:cNvGrpSpPr/>
              <p:nvPr/>
            </p:nvGrpSpPr>
            <p:grpSpPr>
              <a:xfrm>
                <a:off x="1674108" y="2354148"/>
                <a:ext cx="1909991" cy="632690"/>
                <a:chOff x="1669662" y="2354148"/>
                <a:chExt cx="1909991" cy="632690"/>
              </a:xfrm>
            </p:grpSpPr>
            <p:pic>
              <p:nvPicPr>
                <p:cNvPr id="82" name="Picture 2" descr="Image result for computer png">
                  <a:extLst>
                    <a:ext uri="{FF2B5EF4-FFF2-40B4-BE49-F238E27FC236}">
                      <a16:creationId xmlns:a16="http://schemas.microsoft.com/office/drawing/2014/main" id="{5D5BBE71-7B89-4725-9E1A-0B9BE7E5A1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69662" y="2354148"/>
                  <a:ext cx="632690" cy="632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" name="Picture 2" descr="Image result for computer png">
                  <a:extLst>
                    <a:ext uri="{FF2B5EF4-FFF2-40B4-BE49-F238E27FC236}">
                      <a16:creationId xmlns:a16="http://schemas.microsoft.com/office/drawing/2014/main" id="{38A54124-72E5-49FC-9E0E-B3291C77C7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02352" y="2354148"/>
                  <a:ext cx="632690" cy="632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4" name="Picture 2" descr="Image result for computer png">
                  <a:extLst>
                    <a:ext uri="{FF2B5EF4-FFF2-40B4-BE49-F238E27FC236}">
                      <a16:creationId xmlns:a16="http://schemas.microsoft.com/office/drawing/2014/main" id="{567D2512-4C49-4EAE-83AE-FA140FED2E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46963" y="2354148"/>
                  <a:ext cx="632690" cy="632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AA1418D-DFA3-4AB8-9409-5E4B8EC3D8AE}"/>
                  </a:ext>
                </a:extLst>
              </p:cNvPr>
              <p:cNvSpPr txBox="1"/>
              <p:nvPr/>
            </p:nvSpPr>
            <p:spPr>
              <a:xfrm>
                <a:off x="1934842" y="1850828"/>
                <a:ext cx="13885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http//:localhost/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2A00F67-CDC5-4B8A-8E9E-B0A0010499B8}"/>
                </a:ext>
              </a:extLst>
            </p:cNvPr>
            <p:cNvGrpSpPr/>
            <p:nvPr/>
          </p:nvGrpSpPr>
          <p:grpSpPr>
            <a:xfrm>
              <a:off x="4592237" y="1547126"/>
              <a:ext cx="2428870" cy="3469471"/>
              <a:chOff x="4545102" y="1547126"/>
              <a:chExt cx="2428870" cy="3469471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C86D4D6-58D8-4261-81FF-336827A9D99F}"/>
                  </a:ext>
                </a:extLst>
              </p:cNvPr>
              <p:cNvSpPr/>
              <p:nvPr/>
            </p:nvSpPr>
            <p:spPr>
              <a:xfrm>
                <a:off x="4550445" y="2005668"/>
                <a:ext cx="2418185" cy="298454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CF448F1-A0DB-4100-BD6B-17AE1AA308DB}"/>
                  </a:ext>
                </a:extLst>
              </p:cNvPr>
              <p:cNvSpPr/>
              <p:nvPr/>
            </p:nvSpPr>
            <p:spPr>
              <a:xfrm>
                <a:off x="4555751" y="1547126"/>
                <a:ext cx="2418185" cy="4585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Tomcat</a:t>
                </a:r>
              </a:p>
            </p:txBody>
          </p:sp>
          <p:pic>
            <p:nvPicPr>
              <p:cNvPr id="74" name="Picture 8" descr="Image result for server png">
                <a:extLst>
                  <a:ext uri="{FF2B5EF4-FFF2-40B4-BE49-F238E27FC236}">
                    <a16:creationId xmlns:a16="http://schemas.microsoft.com/office/drawing/2014/main" id="{FE516749-7AFE-4B95-B172-A12C33A94D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86547" y="2388552"/>
                <a:ext cx="1145981" cy="114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4B6EDFE-E759-4D2B-B6DC-90EA70B9CF25}"/>
                  </a:ext>
                </a:extLst>
              </p:cNvPr>
              <p:cNvSpPr txBox="1"/>
              <p:nvPr/>
            </p:nvSpPr>
            <p:spPr>
              <a:xfrm>
                <a:off x="4594795" y="1953942"/>
                <a:ext cx="23294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Admin</a:t>
                </a:r>
              </a:p>
              <a:p>
                <a:pPr algn="ctr"/>
                <a:r>
                  <a:rPr lang="en-US" sz="1400" dirty="0"/>
                  <a:t>http//:192.168.123.74:8080</a:t>
                </a:r>
              </a:p>
            </p:txBody>
          </p:sp>
          <p:pic>
            <p:nvPicPr>
              <p:cNvPr id="76" name="Picture 8" descr="Image result for server png">
                <a:extLst>
                  <a:ext uri="{FF2B5EF4-FFF2-40B4-BE49-F238E27FC236}">
                    <a16:creationId xmlns:a16="http://schemas.microsoft.com/office/drawing/2014/main" id="{22B76277-E4B0-48A4-B0C6-C45B05A108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86547" y="3870616"/>
                <a:ext cx="1145981" cy="114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C8D7285-5B3F-40BF-A0AB-3779B5516878}"/>
                  </a:ext>
                </a:extLst>
              </p:cNvPr>
              <p:cNvSpPr txBox="1"/>
              <p:nvPr/>
            </p:nvSpPr>
            <p:spPr>
              <a:xfrm>
                <a:off x="4545102" y="3436006"/>
                <a:ext cx="24288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User</a:t>
                </a:r>
              </a:p>
              <a:p>
                <a:pPr algn="ctr"/>
                <a:r>
                  <a:rPr lang="en-US" sz="1400" dirty="0"/>
                  <a:t>http//:192.168.123.109:8080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64C60FE-9937-4360-99E1-E4CE9FA8EC59}"/>
                </a:ext>
              </a:extLst>
            </p:cNvPr>
            <p:cNvGrpSpPr/>
            <p:nvPr/>
          </p:nvGrpSpPr>
          <p:grpSpPr>
            <a:xfrm>
              <a:off x="1806422" y="3345305"/>
              <a:ext cx="2257239" cy="1768972"/>
              <a:chOff x="1578162" y="4542509"/>
              <a:chExt cx="2257239" cy="1768972"/>
            </a:xfrm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3EDA1A89-0384-440C-82A2-4F788A317F26}"/>
                  </a:ext>
                </a:extLst>
              </p:cNvPr>
              <p:cNvSpPr/>
              <p:nvPr/>
            </p:nvSpPr>
            <p:spPr>
              <a:xfrm>
                <a:off x="1578162" y="4911841"/>
                <a:ext cx="2257239" cy="124076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46932B6-EBA6-46F4-8077-F4513702BFFF}"/>
                  </a:ext>
                </a:extLst>
              </p:cNvPr>
              <p:cNvSpPr txBox="1"/>
              <p:nvPr/>
            </p:nvSpPr>
            <p:spPr>
              <a:xfrm>
                <a:off x="2178431" y="4542509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Apache 2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C7AC4E5-7048-42D6-84D5-5282A6E8B3A1}"/>
                  </a:ext>
                </a:extLst>
              </p:cNvPr>
              <p:cNvSpPr txBox="1"/>
              <p:nvPr/>
            </p:nvSpPr>
            <p:spPr>
              <a:xfrm>
                <a:off x="1635026" y="5016597"/>
                <a:ext cx="19319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http//:192.168.123.90</a:t>
                </a:r>
              </a:p>
            </p:txBody>
          </p:sp>
          <p:pic>
            <p:nvPicPr>
              <p:cNvPr id="71" name="Picture 8" descr="Image result for server png">
                <a:extLst>
                  <a:ext uri="{FF2B5EF4-FFF2-40B4-BE49-F238E27FC236}">
                    <a16:creationId xmlns:a16="http://schemas.microsoft.com/office/drawing/2014/main" id="{00AD0E9F-890B-4B2E-AE39-39C2BD29D7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33790" y="5165500"/>
                <a:ext cx="1145981" cy="114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FC5C372-81B4-4B2A-9DAB-62F72A817D31}"/>
                </a:ext>
              </a:extLst>
            </p:cNvPr>
            <p:cNvGrpSpPr/>
            <p:nvPr/>
          </p:nvGrpSpPr>
          <p:grpSpPr>
            <a:xfrm>
              <a:off x="7516623" y="1815147"/>
              <a:ext cx="2329484" cy="2351256"/>
              <a:chOff x="7375220" y="1815147"/>
              <a:chExt cx="2329484" cy="2351256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CE89791E-73BD-4AB4-B078-81EF4DC63C07}"/>
                  </a:ext>
                </a:extLst>
              </p:cNvPr>
              <p:cNvGrpSpPr/>
              <p:nvPr/>
            </p:nvGrpSpPr>
            <p:grpSpPr>
              <a:xfrm>
                <a:off x="7795658" y="2352588"/>
                <a:ext cx="1488608" cy="1813815"/>
                <a:chOff x="7933999" y="2352588"/>
                <a:chExt cx="1488608" cy="1813815"/>
              </a:xfrm>
            </p:grpSpPr>
            <p:pic>
              <p:nvPicPr>
                <p:cNvPr id="63" name="Picture 10" descr="Image result for database png">
                  <a:extLst>
                    <a:ext uri="{FF2B5EF4-FFF2-40B4-BE49-F238E27FC236}">
                      <a16:creationId xmlns:a16="http://schemas.microsoft.com/office/drawing/2014/main" id="{7ABFDD77-C841-48B3-8178-4A4BDEF9E9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54716" y="2771511"/>
                  <a:ext cx="847172" cy="8471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963ABD93-F363-4EC0-ADBC-D82B6BFD8A71}"/>
                    </a:ext>
                  </a:extLst>
                </p:cNvPr>
                <p:cNvGrpSpPr/>
                <p:nvPr/>
              </p:nvGrpSpPr>
              <p:grpSpPr>
                <a:xfrm>
                  <a:off x="7933999" y="2352588"/>
                  <a:ext cx="1488608" cy="1813815"/>
                  <a:chOff x="10353069" y="2907537"/>
                  <a:chExt cx="1488608" cy="1813815"/>
                </a:xfrm>
              </p:grpSpPr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2DA7811F-3F9F-490D-AF4B-29AFF31236D4}"/>
                      </a:ext>
                    </a:extLst>
                  </p:cNvPr>
                  <p:cNvSpPr/>
                  <p:nvPr/>
                </p:nvSpPr>
                <p:spPr>
                  <a:xfrm>
                    <a:off x="10353069" y="3282540"/>
                    <a:ext cx="1488606" cy="1438812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D1B0711E-56C6-454E-8765-D618F3BBB107}"/>
                      </a:ext>
                    </a:extLst>
                  </p:cNvPr>
                  <p:cNvSpPr/>
                  <p:nvPr/>
                </p:nvSpPr>
                <p:spPr>
                  <a:xfrm>
                    <a:off x="10353071" y="2907537"/>
                    <a:ext cx="1488606" cy="37495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Database</a:t>
                    </a:r>
                  </a:p>
                </p:txBody>
              </p:sp>
              <p:pic>
                <p:nvPicPr>
                  <p:cNvPr id="67" name="Picture 8" descr="Káº¿t quáº£ hÃ¬nh áº£nh cho mariadb logo">
                    <a:extLst>
                      <a:ext uri="{FF2B5EF4-FFF2-40B4-BE49-F238E27FC236}">
                        <a16:creationId xmlns:a16="http://schemas.microsoft.com/office/drawing/2014/main" id="{F0367E6C-4102-4F01-B2EA-9402899AF7D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393476" y="4217552"/>
                    <a:ext cx="1419586" cy="4968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0710E8E-2F50-45A5-A720-722679A8A7C6}"/>
                  </a:ext>
                </a:extLst>
              </p:cNvPr>
              <p:cNvSpPr txBox="1"/>
              <p:nvPr/>
            </p:nvSpPr>
            <p:spPr>
              <a:xfrm>
                <a:off x="7375220" y="1815147"/>
                <a:ext cx="23294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Database</a:t>
                </a:r>
              </a:p>
              <a:p>
                <a:pPr algn="ctr"/>
                <a:r>
                  <a:rPr lang="en-US" sz="1400" dirty="0"/>
                  <a:t>http//:192.168.123.79:3306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25F9BE7-A6B7-4AF9-954D-10C5B2121931}"/>
                </a:ext>
              </a:extLst>
            </p:cNvPr>
            <p:cNvGrpSpPr/>
            <p:nvPr/>
          </p:nvGrpSpPr>
          <p:grpSpPr>
            <a:xfrm>
              <a:off x="7015765" y="3122229"/>
              <a:ext cx="918232" cy="233974"/>
              <a:chOff x="2649457" y="3255841"/>
              <a:chExt cx="1948123" cy="168234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0EDD421-27C4-4199-8A2F-52ACFD86FF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3219" y="3424075"/>
                <a:ext cx="19343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3E39AF50-91EC-4678-9023-944E19739D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49457" y="3255841"/>
                <a:ext cx="19416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FD002B2-0CD5-4D3D-8307-1182DF7FCC06}"/>
                </a:ext>
              </a:extLst>
            </p:cNvPr>
            <p:cNvGrpSpPr/>
            <p:nvPr/>
          </p:nvGrpSpPr>
          <p:grpSpPr>
            <a:xfrm rot="5400000">
              <a:off x="2691371" y="3312013"/>
              <a:ext cx="539386" cy="233974"/>
              <a:chOff x="2649457" y="3255841"/>
              <a:chExt cx="1948123" cy="168234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96A710F3-60EE-4870-A997-3D4E2CA882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3219" y="3424075"/>
                <a:ext cx="19343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8E942ED2-6F15-46B7-AC5C-F455FCAE0F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49457" y="3255841"/>
                <a:ext cx="19416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76532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C40A-76BE-4D9D-889A-E55A1DD9F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88" y="142876"/>
            <a:ext cx="9905998" cy="1478570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Use-case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4AC70-60EB-4008-AE2A-975275455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180031AE-FBB3-40B6-8807-CEA9E3D6D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7124" y="1825625"/>
            <a:ext cx="78671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1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CDEA-EEA4-44F1-82E8-A3992232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Clothes Database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BEF96-7280-428D-B9B5-6E9D1D2F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9080044-F3F8-4E56-96D9-DD252C9AE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682" y="2249488"/>
            <a:ext cx="7659973" cy="3541712"/>
          </a:xfrm>
        </p:spPr>
      </p:pic>
    </p:spTree>
    <p:extLst>
      <p:ext uri="{BB962C8B-B14F-4D97-AF65-F5344CB8AC3E}">
        <p14:creationId xmlns:p14="http://schemas.microsoft.com/office/powerpoint/2010/main" val="736340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0849D-952A-4FF6-8705-1A9A2B09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How do we do this?</a:t>
            </a:r>
          </a:p>
        </p:txBody>
      </p:sp>
      <p:sp>
        <p:nvSpPr>
          <p:cNvPr id="131" name="Round Diagonal Corner Rectangle 11">
            <a:extLst>
              <a:ext uri="{FF2B5EF4-FFF2-40B4-BE49-F238E27FC236}">
                <a16:creationId xmlns:a16="http://schemas.microsoft.com/office/drawing/2014/main" id="{73D430B3-B555-4951-AFBC-C9868F0B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389149-9040-48CB-853A-E671E925F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751" y="1137621"/>
            <a:ext cx="1318801" cy="220719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AED233-5C4A-4095-ABD7-6EF8BAB2D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778" y="1137621"/>
            <a:ext cx="1472856" cy="220719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6A4F01-9BC8-4E92-A82C-E5CF254B6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988" y="3636601"/>
            <a:ext cx="2974328" cy="1945371"/>
          </a:xfrm>
          <a:prstGeom prst="rect">
            <a:avLst/>
          </a:prstGeom>
        </p:spPr>
      </p:pic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02D23019-5328-4AAB-BECB-B0E914B45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042" y="3895447"/>
            <a:ext cx="2974328" cy="142767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501FC-6A24-4A23-AF82-998EB509B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 err="1"/>
              <a:t>Nhan</a:t>
            </a:r>
            <a:r>
              <a:rPr lang="en-US" sz="1800" dirty="0"/>
              <a:t> Pham</a:t>
            </a:r>
          </a:p>
          <a:p>
            <a:r>
              <a:rPr lang="en-US" sz="1800" dirty="0"/>
              <a:t>Load list product</a:t>
            </a:r>
          </a:p>
          <a:p>
            <a:pPr lvl="1"/>
            <a:r>
              <a:rPr lang="en-US" sz="1800" dirty="0"/>
              <a:t>Filter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ECF263-C48C-4501-920B-D4DEFFB63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43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B9EE4F0-B261-4AB0-BEE3-AA9DD198F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BCC00FC-6E21-46EB-AB28-745F097B2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0" name="Rectangle 69">
              <a:extLst>
                <a:ext uri="{FF2B5EF4-FFF2-40B4-BE49-F238E27FC236}">
                  <a16:creationId xmlns:a16="http://schemas.microsoft.com/office/drawing/2014/main" id="{2422A806-6F90-447B-A513-ADBD7AA54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FEC3B437-40B3-4C42-8744-ED6E733A1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6777511-1DB3-455D-ADF3-63EC1FCAD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6726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0A7D0EE8-D819-40C5-ADAD-14CE4E716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4A30649E-6DF0-48F5-B376-261AECE4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C2364A72-827F-4B61-988F-6CC8C4859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EEB182FA-5AA5-488B-84DC-7A522FA4A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E38618A6-EBFD-46E0-8296-B6123A450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426D6D99-DE3A-4930-BCE7-C540CBF50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E3ACE65C-5554-4C8F-8612-49E6E2C6A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0AD7ED8D-70A7-4441-BB92-898ED370F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FF72EABC-C9CA-4224-BD5B-DBB1418CD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CECCC5BC-E7C8-4D67-954D-8F6B9980A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8A8C8825-F2FF-4F14-AACE-52E949A5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F9335A83-C6A2-413E-880A-B4BB9924C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BF61F578-820C-4C5B-BAE7-0ACED8F1A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E0E55C78-E33D-4674-B827-19C7138F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0F5E1FFD-1870-46C5-A38E-48807D3E8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4C24FEDF-2EB8-4FEE-9710-65B224AF7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7BD452C9-563B-4FDD-AE78-7A17B9B9C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E204650-073A-43F0-B544-E58A8849A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03E1999E-D693-4863-B1F6-FB935EBF4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8E8F11F6-A788-4420-B47C-06EBC8D4D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BFB7FE10-2237-4A53-8965-37356334A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F3D56A34-4E4A-404C-84A7-EC7A2FF57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797D88DE-EB08-4B29-8F20-D5CB97A4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E556BD02-F2E5-42AF-AF25-03CAAE20C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65411AE2-81EF-4BFA-A35A-A15351EDC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11869CEB-472C-4CC0-8A93-CD65D0A17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A77CBC6-3324-4D92-851D-985077375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1B3276EA-9F0A-4B2F-B70F-ED0EF12CD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639F30AE-AAC5-41F2-AA9C-A1B040FD5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5702EFB-9FC9-4867-84EF-80472629C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FCB8F687-3733-407E-93CB-C9AC91379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294DEB8D-5409-4E04-8758-B18C3708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99AF88ED-F4BF-411D-BFAE-D404850D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8A5F400B-44AF-42F9-9E3A-90F15F0F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F683648C-A59B-45BF-B12B-C3565B549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6EBBB1B7-63EE-4A7A-A8F3-6E691B355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1BC8DA5D-18F7-4BE5-A60C-BEB153AEF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C77F9CB-BBF4-4735-8FBD-88BFE4957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C03D174F-2F5B-4C62-9B1D-ABFFC01D3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0312CF71-8F11-4DDB-A89D-097C70381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C5A7B3D7-673F-4FE6-984A-223B0A6A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E6B8ACF6-C533-4703-B72A-A8A83EDC3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4CF89EC-750E-4006-BFE8-1B32DE139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0A415805-C61A-4642-BAE6-F1675BA48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A93A4661-58EC-46B2-BC71-7D2ADA14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CE16DE1-30BE-49A6-BA25-056C5CCAB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AE28BB13-CB72-47BA-B52E-A903D7C44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EF205C5-AD0D-4C6B-B99C-675734E93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3EB80C49-8688-418A-B60D-D652107AC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C84CF518-C638-4C72-A7E5-C7B06DB21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248B7D57-815C-4F0B-BB28-3AE0E1B52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A901B28C-B7DC-4DBD-9940-FAEBE9FF2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F48B80E3-E884-43AC-AC29-A4AAE8BDD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DD74EBEF-E28B-4A85-A8B5-0AA73914F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5E543C-4AAE-4BDF-BCD1-3CFC10223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0" y="1827747"/>
            <a:ext cx="2953129" cy="23219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do we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3B6ED-C1AB-41A1-BC97-B3BD816C5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1779" y="4261638"/>
            <a:ext cx="2948369" cy="9961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600" cap="all" dirty="0"/>
              <a:t>Add to Cart</a:t>
            </a:r>
          </a:p>
        </p:txBody>
      </p:sp>
      <p:pic>
        <p:nvPicPr>
          <p:cNvPr id="5" name="Picture 4" descr="A screenshot of a person&#10;&#10;Description automatically generated">
            <a:extLst>
              <a:ext uri="{FF2B5EF4-FFF2-40B4-BE49-F238E27FC236}">
                <a16:creationId xmlns:a16="http://schemas.microsoft.com/office/drawing/2014/main" id="{18F92FD2-F858-4ECC-89CB-25E66D23DE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5530"/>
          <a:stretch/>
        </p:blipFill>
        <p:spPr>
          <a:xfrm>
            <a:off x="-5597" y="1"/>
            <a:ext cx="7558541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ADA6AC-A445-4F15-8056-A20D99657F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8308"/>
          <a:stretch/>
        </p:blipFill>
        <p:spPr>
          <a:xfrm>
            <a:off x="-5597" y="3427414"/>
            <a:ext cx="7558541" cy="3430587"/>
          </a:xfrm>
          <a:custGeom>
            <a:avLst/>
            <a:gdLst>
              <a:gd name="connsiteX0" fmla="*/ 0 w 7558541"/>
              <a:gd name="connsiteY0" fmla="*/ 0 h 3430587"/>
              <a:gd name="connsiteX1" fmla="*/ 7558541 w 7558541"/>
              <a:gd name="connsiteY1" fmla="*/ 0 h 3430587"/>
              <a:gd name="connsiteX2" fmla="*/ 7558541 w 7558541"/>
              <a:gd name="connsiteY2" fmla="*/ 3430587 h 3430587"/>
              <a:gd name="connsiteX3" fmla="*/ 0 w 7558541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9D414ED-5E2D-4495-AD85-39B376518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20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A19AD86-8CE3-4F48-BE3E-B1B31F986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75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D99DDFF-97C9-44F3-8986-1BDC11328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4" name="Freeform 32">
              <a:extLst>
                <a:ext uri="{FF2B5EF4-FFF2-40B4-BE49-F238E27FC236}">
                  <a16:creationId xmlns:a16="http://schemas.microsoft.com/office/drawing/2014/main" id="{3FA40A33-68F3-469F-A1DE-7CFBC0D62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3">
              <a:extLst>
                <a:ext uri="{FF2B5EF4-FFF2-40B4-BE49-F238E27FC236}">
                  <a16:creationId xmlns:a16="http://schemas.microsoft.com/office/drawing/2014/main" id="{D266A667-1482-4C18-AD2F-B6ADA5DF5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4">
              <a:extLst>
                <a:ext uri="{FF2B5EF4-FFF2-40B4-BE49-F238E27FC236}">
                  <a16:creationId xmlns:a16="http://schemas.microsoft.com/office/drawing/2014/main" id="{8258769B-37F5-4E8D-8B00-38AC7386D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C72433F1-70F8-4C17-BE50-1F9AEE946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6">
              <a:extLst>
                <a:ext uri="{FF2B5EF4-FFF2-40B4-BE49-F238E27FC236}">
                  <a16:creationId xmlns:a16="http://schemas.microsoft.com/office/drawing/2014/main" id="{3C859C38-E0FE-4D14-B1E6-2C5CAB63B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7">
              <a:extLst>
                <a:ext uri="{FF2B5EF4-FFF2-40B4-BE49-F238E27FC236}">
                  <a16:creationId xmlns:a16="http://schemas.microsoft.com/office/drawing/2014/main" id="{792C2EA0-4DF9-47F4-BD05-197BD31A4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8">
              <a:extLst>
                <a:ext uri="{FF2B5EF4-FFF2-40B4-BE49-F238E27FC236}">
                  <a16:creationId xmlns:a16="http://schemas.microsoft.com/office/drawing/2014/main" id="{8E125260-0096-4692-AADE-869F34271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9">
              <a:extLst>
                <a:ext uri="{FF2B5EF4-FFF2-40B4-BE49-F238E27FC236}">
                  <a16:creationId xmlns:a16="http://schemas.microsoft.com/office/drawing/2014/main" id="{2431D55A-3809-4013-8946-8303EA4C0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0">
              <a:extLst>
                <a:ext uri="{FF2B5EF4-FFF2-40B4-BE49-F238E27FC236}">
                  <a16:creationId xmlns:a16="http://schemas.microsoft.com/office/drawing/2014/main" id="{3E8D9EE6-A386-47E6-B9D0-65C39971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41">
              <a:extLst>
                <a:ext uri="{FF2B5EF4-FFF2-40B4-BE49-F238E27FC236}">
                  <a16:creationId xmlns:a16="http://schemas.microsoft.com/office/drawing/2014/main" id="{BFB37BA3-15CE-410A-B78D-62BF82E02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420B4-68BA-4165-A152-E0B3C1700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225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62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64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8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0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8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12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DD6138-CA0B-4985-90B4-DFE0F493C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dirty="0"/>
              <a:t>How do we do this?</a:t>
            </a:r>
          </a:p>
        </p:txBody>
      </p:sp>
      <p:sp useBgFill="1">
        <p:nvSpPr>
          <p:cNvPr id="113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DF3C181-5B2E-423E-8102-1B3B873A8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921095"/>
            <a:ext cx="6112382" cy="30103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F3405-C9EE-4267-91CD-4043872E1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FFFFFF"/>
                </a:solidFill>
              </a:rPr>
              <a:t>Manage Product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FCD43-0EF8-4381-8C1E-82CB5F2B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87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0394A-72CA-48EE-8D21-9685FC24F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151" y="461394"/>
            <a:ext cx="3237260" cy="163569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How do we do this?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D7F8E9-9D2B-4460-9E7C-BFB50FB84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3885" y="1719584"/>
            <a:ext cx="5838820" cy="444176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408A9-428B-4C38-A8DE-B2568932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E408CCC-6F9B-42A1-8241-36ED0E402DD6}"/>
              </a:ext>
            </a:extLst>
          </p:cNvPr>
          <p:cNvSpPr txBox="1">
            <a:spLocks/>
          </p:cNvSpPr>
          <p:nvPr/>
        </p:nvSpPr>
        <p:spPr>
          <a:xfrm>
            <a:off x="8036041" y="2249487"/>
            <a:ext cx="3281004" cy="354171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600" dirty="0">
                <a:solidFill>
                  <a:srgbClr val="FFFFFF"/>
                </a:solidFill>
              </a:rPr>
              <a:t>Son Quach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rgbClr val="FFFFFF"/>
                </a:solidFill>
              </a:rPr>
              <a:t>Register member , customer</a:t>
            </a:r>
          </a:p>
          <a:p>
            <a:pPr lvl="1">
              <a:lnSpc>
                <a:spcPct val="110000"/>
              </a:lnSpc>
            </a:pPr>
            <a:r>
              <a:rPr lang="en-US" sz="2600" dirty="0">
                <a:solidFill>
                  <a:srgbClr val="FFFFFF"/>
                </a:solidFill>
              </a:rPr>
              <a:t>Checkuser name  when user login.</a:t>
            </a:r>
          </a:p>
          <a:p>
            <a:pPr lvl="1">
              <a:lnSpc>
                <a:spcPct val="110000"/>
              </a:lnSpc>
            </a:pPr>
            <a:r>
              <a:rPr lang="en-US" sz="2600" dirty="0">
                <a:solidFill>
                  <a:srgbClr val="FFFFFF"/>
                </a:solidFill>
              </a:rPr>
              <a:t>Check data form signup.</a:t>
            </a:r>
          </a:p>
          <a:p>
            <a:pPr lvl="1">
              <a:lnSpc>
                <a:spcPct val="110000"/>
              </a:lnSpc>
            </a:pPr>
            <a:r>
              <a:rPr lang="en-US" sz="2600" dirty="0">
                <a:solidFill>
                  <a:srgbClr val="FFFFFF"/>
                </a:solidFill>
              </a:rPr>
              <a:t>Checkout insert order and </a:t>
            </a:r>
            <a:r>
              <a:rPr lang="en-US" sz="2600" dirty="0" err="1">
                <a:solidFill>
                  <a:srgbClr val="FFFFFF"/>
                </a:solidFill>
              </a:rPr>
              <a:t>orderdetail</a:t>
            </a:r>
            <a:r>
              <a:rPr lang="en-US" sz="2600" dirty="0">
                <a:solidFill>
                  <a:srgbClr val="FFFFFF"/>
                </a:solidFill>
              </a:rPr>
              <a:t> in database.</a:t>
            </a:r>
          </a:p>
          <a:p>
            <a:pPr lvl="1">
              <a:lnSpc>
                <a:spcPct val="110000"/>
              </a:lnSpc>
            </a:pPr>
            <a:r>
              <a:rPr lang="en-US" sz="2600" dirty="0">
                <a:solidFill>
                  <a:srgbClr val="FFFFFF"/>
                </a:solidFill>
              </a:rPr>
              <a:t>Manager Member(add, delete, insert).</a:t>
            </a:r>
          </a:p>
          <a:p>
            <a:pPr lvl="1">
              <a:lnSpc>
                <a:spcPct val="110000"/>
              </a:lnSpc>
            </a:pPr>
            <a:r>
              <a:rPr lang="en-US" sz="2600" dirty="0">
                <a:solidFill>
                  <a:srgbClr val="FFFFFF"/>
                </a:solidFill>
              </a:rPr>
              <a:t>Manager Customer(add, delete, insert).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103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CB6821-0430-49EA-A759-CE8DAD560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What do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98ADF-B33B-46D4-9829-17A7A8901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666" y="3602038"/>
            <a:ext cx="3500301" cy="20527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600" cap="all" dirty="0">
                <a:solidFill>
                  <a:schemeClr val="bg1"/>
                </a:solidFill>
              </a:rPr>
              <a:t>Ecommerce Website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387A4-39AE-404D-9C02-911799064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2027047"/>
            <a:ext cx="6112382" cy="27964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1B773-D692-440F-AFCA-2AF4ADE8B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028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36E2A-BB09-44BD-96D2-C7FE728B3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Spring MVC 3 Controller for </a:t>
            </a:r>
            <a:r>
              <a:rPr lang="en-US" dirty="0" err="1">
                <a:solidFill>
                  <a:schemeClr val="bg1"/>
                </a:solidFill>
              </a:rPr>
              <a:t>MyBatis</a:t>
            </a:r>
            <a:r>
              <a:rPr lang="en-US" dirty="0">
                <a:solidFill>
                  <a:schemeClr val="bg1"/>
                </a:solidFill>
              </a:rPr>
              <a:t> CRUD operation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13E806-8939-4D9D-8AA3-0DBE05822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015" y="1996419"/>
            <a:ext cx="7021585" cy="437758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47227-FEBA-43FE-ABC8-05E5237FC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0ECB2B5-C91C-4F07-83D3-AC30A2D12431}"/>
              </a:ext>
            </a:extLst>
          </p:cNvPr>
          <p:cNvSpPr txBox="1">
            <a:spLocks/>
          </p:cNvSpPr>
          <p:nvPr/>
        </p:nvSpPr>
        <p:spPr>
          <a:xfrm>
            <a:off x="8296202" y="2209261"/>
            <a:ext cx="3281004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</a:pPr>
            <a:r>
              <a:rPr lang="en-US" sz="2600" dirty="0">
                <a:solidFill>
                  <a:srgbClr val="FFFFFF"/>
                </a:solidFill>
              </a:rPr>
              <a:t>Manager Member(add, delete, insert).</a:t>
            </a:r>
          </a:p>
          <a:p>
            <a:pPr lvl="1">
              <a:lnSpc>
                <a:spcPct val="110000"/>
              </a:lnSpc>
            </a:pPr>
            <a:r>
              <a:rPr lang="en-US" sz="2600" dirty="0">
                <a:solidFill>
                  <a:srgbClr val="FFFFFF"/>
                </a:solidFill>
              </a:rPr>
              <a:t>Manager Customer(add, delete, insert).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194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9038A-8404-4221-88F0-8607A7E20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2881" y="609601"/>
            <a:ext cx="2642532" cy="507760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Signup new user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EECFC8-E14D-4EC2-8CF1-B25F404DE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618518"/>
            <a:ext cx="6500958" cy="28206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6F56A-F792-4900-A226-18CFFE4C6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E4791E-0CAB-4245-A001-865F1AA5F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556933"/>
            <a:ext cx="6500958" cy="232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62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D64D7-7FAE-4E65-92B1-4D5B607B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Checkout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B1607C-1491-4E3D-8A0A-3FCC7CB76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790" y="2219325"/>
            <a:ext cx="7331979" cy="35417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29C76-200E-431B-A8E6-F923E655C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547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232C4-5FCA-4655-87E3-11C812E87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Checkout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AFF823-0B89-4BAF-89F9-A93E80040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287" y="2219325"/>
            <a:ext cx="7390701" cy="35417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CBA77-17B8-493C-907C-5F2E7E6A1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567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5A04-97F3-4585-A44C-E8B70E09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Manager Member (delete, edit, add)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E2AC62-4B3C-4546-98C8-17DD721F0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901" y="2219325"/>
            <a:ext cx="6876906" cy="35417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0CA8B-3D29-47F7-8901-5466C2ED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268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C40A-76BE-4D9D-889A-E55A1DD9F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Manager Customer (delete, edit, add)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AF24FA-63C8-4CCF-96EE-1BAB93CF5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789" y="2249488"/>
            <a:ext cx="7382313" cy="363378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4AC70-60EB-4008-AE2A-975275455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360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C40A-76BE-4D9D-889A-E55A1DD9F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88" y="142876"/>
            <a:ext cx="9905998" cy="14785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Manager Rating (delete, edit, add)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4AC70-60EB-4008-AE2A-975275455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2872C-BFA1-4B88-A3DE-08A48C0FA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89" y="1355502"/>
            <a:ext cx="10450512" cy="505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77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C40A-76BE-4D9D-889A-E55A1DD9F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88" y="142876"/>
            <a:ext cx="9905998" cy="14785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Manager ORDER (delete, edit, add)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4AC70-60EB-4008-AE2A-975275455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0AD8CE-3F9A-486A-9EB0-098BB116C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74" y="1353893"/>
            <a:ext cx="10998219" cy="528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61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C40A-76BE-4D9D-889A-E55A1DD9F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88" y="142876"/>
            <a:ext cx="9905998" cy="14785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4AC70-60EB-4008-AE2A-975275455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A87E8D-DE28-4F01-98F4-52B272974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57" y="1452776"/>
            <a:ext cx="11084685" cy="526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94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C40A-76BE-4D9D-889A-E55A1DD9F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88" y="142876"/>
            <a:ext cx="9905998" cy="14785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4AC70-60EB-4008-AE2A-975275455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26157-9409-4279-A2B4-7C6BC0704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88" y="1215259"/>
            <a:ext cx="10755311" cy="549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17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58834-82AF-4F6A-BA40-9AB449F9B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Why do we do this website?</a:t>
            </a:r>
          </a:p>
        </p:txBody>
      </p:sp>
      <p:sp>
        <p:nvSpPr>
          <p:cNvPr id="26" name="Round Diagonal Corner Rectangle 11">
            <a:extLst>
              <a:ext uri="{FF2B5EF4-FFF2-40B4-BE49-F238E27FC236}">
                <a16:creationId xmlns:a16="http://schemas.microsoft.com/office/drawing/2014/main" id="{E704FA00-F5B1-4BF3-BFB2-F832D367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12E0E5BF-4EEF-4865-B8F0-97EB4DCE6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90" y="1137621"/>
            <a:ext cx="2837924" cy="457729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526137-9449-4FDE-A6BA-01F083F93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042" y="2198004"/>
            <a:ext cx="2974328" cy="245653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7E338-4FB1-4F73-A175-7D68DF267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2600" dirty="0"/>
              <a:t>Task from Mr. Green Bean (Mr. Mario)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61AF3-B520-48E0-A95D-73526CFAC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78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B5CB2B-26A1-41BD-A20A-209F80616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Autofit/>
          </a:bodyPr>
          <a:lstStyle/>
          <a:p>
            <a:r>
              <a:rPr lang="en-US" dirty="0"/>
              <a:t>Why do we do this website?</a:t>
            </a:r>
          </a:p>
        </p:txBody>
      </p:sp>
      <p:sp useBgFill="1">
        <p:nvSpPr>
          <p:cNvPr id="5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0FB432C-4034-486D-BB2A-3BE9D6253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851" y="1137621"/>
            <a:ext cx="4682656" cy="45772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9B4BC-4897-445C-8B1D-67B24F3D2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FFFFFF"/>
                </a:solidFill>
              </a:rPr>
              <a:t>Increase technical skills – soft skills of all member in blue team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893A6-3ACB-48D3-B844-1B7A16E86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73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1ADD8-15AD-49FC-8FF4-E4B33F220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Why do we do this website?</a:t>
            </a:r>
          </a:p>
        </p:txBody>
      </p:sp>
      <p:sp>
        <p:nvSpPr>
          <p:cNvPr id="14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A0378A-985C-4BD0-9B95-1DAD255EF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984" y="1147146"/>
            <a:ext cx="2201590" cy="2201590"/>
          </a:xfrm>
          <a:prstGeom prst="rect">
            <a:avLst/>
          </a:prstGeom>
        </p:spPr>
      </p:pic>
      <p:pic>
        <p:nvPicPr>
          <p:cNvPr id="5" name="Picture 4" descr="A picture containing photo, different, showing, show&#10;&#10;Description automatically generated">
            <a:extLst>
              <a:ext uri="{FF2B5EF4-FFF2-40B4-BE49-F238E27FC236}">
                <a16:creationId xmlns:a16="http://schemas.microsoft.com/office/drawing/2014/main" id="{41A13220-FA53-43BA-B579-486406F2C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988" y="3553733"/>
            <a:ext cx="4635583" cy="21207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F26CE-0088-4986-9B93-A317037EB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 sz="2600" dirty="0"/>
              <a:t>One member in blue team needs a website to sell his product.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64DEA-5559-48D9-8298-1F0B4C50B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64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FEE6D-B7E7-4219-962B-1BC35477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When do we do this?</a:t>
            </a:r>
          </a:p>
        </p:txBody>
      </p:sp>
      <p:sp>
        <p:nvSpPr>
          <p:cNvPr id="16" name="Round Diagonal Corner Rectangle 11">
            <a:extLst>
              <a:ext uri="{FF2B5EF4-FFF2-40B4-BE49-F238E27FC236}">
                <a16:creationId xmlns:a16="http://schemas.microsoft.com/office/drawing/2014/main" id="{73D430B3-B555-4951-AFBC-C9868F0B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78209DDF-29B5-4246-BF79-9EEFC9B41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553" y="1137622"/>
            <a:ext cx="1929032" cy="192903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8C34FD-5A4D-4F5E-844F-D2D1C1E00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343" y="1137621"/>
            <a:ext cx="2679470" cy="2038499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43BAFA36-69A8-4324-9EF9-1E7CBA9C8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988" y="3995068"/>
            <a:ext cx="2603926" cy="1432158"/>
          </a:xfrm>
          <a:prstGeom prst="rect">
            <a:avLst/>
          </a:prstGeom>
        </p:spPr>
      </p:pic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CF0407A1-9137-4C99-8C62-26EC95AE6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1898" y="3986928"/>
            <a:ext cx="2679471" cy="13986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52035-A5C7-4592-9ECA-5B4DB2B10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2600" dirty="0"/>
              <a:t>13 – 18/8/2019: Setup environments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B2466-DB9E-4DB7-BC0B-22E1C83D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F03D01-1E16-4B63-ABCA-511C04281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6311" y="2791818"/>
            <a:ext cx="1929032" cy="128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52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B2532C-75EB-4D38-8CEA-FF8139F15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dirty="0"/>
              <a:t>When do we do this?</a:t>
            </a:r>
          </a:p>
        </p:txBody>
      </p:sp>
      <p:sp useBgFill="1">
        <p:nvSpPr>
          <p:cNvPr id="5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FF774EA-2321-4009-8EAC-985A8FBE0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714803"/>
            <a:ext cx="6112382" cy="34229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3AEF9-B384-4442-9546-B1FBAA2D4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FFFFFF"/>
                </a:solidFill>
              </a:rPr>
              <a:t>19 – 21/8/2019: Project Planning</a:t>
            </a:r>
          </a:p>
          <a:p>
            <a:r>
              <a:rPr lang="en-US" sz="2600" dirty="0">
                <a:solidFill>
                  <a:srgbClr val="FFFFFF"/>
                </a:solidFill>
              </a:rPr>
              <a:t>Task for each member in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5D7B6-B363-47F1-B897-EF3E5C507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519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09">
            <a:extLst>
              <a:ext uri="{FF2B5EF4-FFF2-40B4-BE49-F238E27FC236}">
                <a16:creationId xmlns:a16="http://schemas.microsoft.com/office/drawing/2014/main" id="{2C113195-43EA-4B6A-B281-C0458D92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1" name="Rectangle 110">
              <a:extLst>
                <a:ext uri="{FF2B5EF4-FFF2-40B4-BE49-F238E27FC236}">
                  <a16:creationId xmlns:a16="http://schemas.microsoft.com/office/drawing/2014/main" id="{27DEAF6E-67FE-4877-B38B-0F2BF7857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2">
              <a:extLst>
                <a:ext uri="{FF2B5EF4-FFF2-40B4-BE49-F238E27FC236}">
                  <a16:creationId xmlns:a16="http://schemas.microsoft.com/office/drawing/2014/main" id="{F60C980E-E723-46CF-9296-C7BBA4DB8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8D36904-1712-4C81-B063-66E1D4777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5" name="Rectangle 5">
              <a:extLst>
                <a:ext uri="{FF2B5EF4-FFF2-40B4-BE49-F238E27FC236}">
                  <a16:creationId xmlns:a16="http://schemas.microsoft.com/office/drawing/2014/main" id="{BEA28722-E2AF-4D8D-9E59-65B94630A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6">
              <a:extLst>
                <a:ext uri="{FF2B5EF4-FFF2-40B4-BE49-F238E27FC236}">
                  <a16:creationId xmlns:a16="http://schemas.microsoft.com/office/drawing/2014/main" id="{A279E077-7DAF-4B93-BE2C-98F6B13A1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7">
              <a:extLst>
                <a:ext uri="{FF2B5EF4-FFF2-40B4-BE49-F238E27FC236}">
                  <a16:creationId xmlns:a16="http://schemas.microsoft.com/office/drawing/2014/main" id="{E78603D6-020D-4269-95E5-2E17499DA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8">
              <a:extLst>
                <a:ext uri="{FF2B5EF4-FFF2-40B4-BE49-F238E27FC236}">
                  <a16:creationId xmlns:a16="http://schemas.microsoft.com/office/drawing/2014/main" id="{CE9500AA-AB8C-4023-967A-11555F0F4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9">
              <a:extLst>
                <a:ext uri="{FF2B5EF4-FFF2-40B4-BE49-F238E27FC236}">
                  <a16:creationId xmlns:a16="http://schemas.microsoft.com/office/drawing/2014/main" id="{1B716630-BD94-436E-9E9C-5D534092D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0">
              <a:extLst>
                <a:ext uri="{FF2B5EF4-FFF2-40B4-BE49-F238E27FC236}">
                  <a16:creationId xmlns:a16="http://schemas.microsoft.com/office/drawing/2014/main" id="{4CE6FCD2-8177-4A45-88ED-A2B986102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1">
              <a:extLst>
                <a:ext uri="{FF2B5EF4-FFF2-40B4-BE49-F238E27FC236}">
                  <a16:creationId xmlns:a16="http://schemas.microsoft.com/office/drawing/2014/main" id="{E32BEED2-100A-48B2-B552-07B54EEC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2">
              <a:extLst>
                <a:ext uri="{FF2B5EF4-FFF2-40B4-BE49-F238E27FC236}">
                  <a16:creationId xmlns:a16="http://schemas.microsoft.com/office/drawing/2014/main" id="{839DB29D-A8C6-484A-A747-14733D5B3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3">
              <a:extLst>
                <a:ext uri="{FF2B5EF4-FFF2-40B4-BE49-F238E27FC236}">
                  <a16:creationId xmlns:a16="http://schemas.microsoft.com/office/drawing/2014/main" id="{B1A468B2-ABD1-447D-89DC-7A9CFBBC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4">
              <a:extLst>
                <a:ext uri="{FF2B5EF4-FFF2-40B4-BE49-F238E27FC236}">
                  <a16:creationId xmlns:a16="http://schemas.microsoft.com/office/drawing/2014/main" id="{219C1A45-C8B0-48AE-B5A9-A1B40B43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5">
              <a:extLst>
                <a:ext uri="{FF2B5EF4-FFF2-40B4-BE49-F238E27FC236}">
                  <a16:creationId xmlns:a16="http://schemas.microsoft.com/office/drawing/2014/main" id="{F2910D68-E982-47F7-A53C-ABA0CB34F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C4B84BAD-BCB3-4BF2-8A3C-3391BF4AB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7">
              <a:extLst>
                <a:ext uri="{FF2B5EF4-FFF2-40B4-BE49-F238E27FC236}">
                  <a16:creationId xmlns:a16="http://schemas.microsoft.com/office/drawing/2014/main" id="{522D8CE7-E27B-4BAE-962D-AAC0D66E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8">
              <a:extLst>
                <a:ext uri="{FF2B5EF4-FFF2-40B4-BE49-F238E27FC236}">
                  <a16:creationId xmlns:a16="http://schemas.microsoft.com/office/drawing/2014/main" id="{1042B4B5-2D6F-405A-A112-D5F96027E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9">
              <a:extLst>
                <a:ext uri="{FF2B5EF4-FFF2-40B4-BE49-F238E27FC236}">
                  <a16:creationId xmlns:a16="http://schemas.microsoft.com/office/drawing/2014/main" id="{199F606E-DC72-4CAF-AFF2-58FA0121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0">
              <a:extLst>
                <a:ext uri="{FF2B5EF4-FFF2-40B4-BE49-F238E27FC236}">
                  <a16:creationId xmlns:a16="http://schemas.microsoft.com/office/drawing/2014/main" id="{C949CB30-1690-4B14-954A-4FA9637C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1">
              <a:extLst>
                <a:ext uri="{FF2B5EF4-FFF2-40B4-BE49-F238E27FC236}">
                  <a16:creationId xmlns:a16="http://schemas.microsoft.com/office/drawing/2014/main" id="{84EE3B4E-AE37-4F27-B6AC-FF20B9BE3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2">
              <a:extLst>
                <a:ext uri="{FF2B5EF4-FFF2-40B4-BE49-F238E27FC236}">
                  <a16:creationId xmlns:a16="http://schemas.microsoft.com/office/drawing/2014/main" id="{798942D8-2074-4A7F-AD65-7564D8C3B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3">
              <a:extLst>
                <a:ext uri="{FF2B5EF4-FFF2-40B4-BE49-F238E27FC236}">
                  <a16:creationId xmlns:a16="http://schemas.microsoft.com/office/drawing/2014/main" id="{D4324684-C1DE-4AF8-B17D-917AD23FE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4">
              <a:extLst>
                <a:ext uri="{FF2B5EF4-FFF2-40B4-BE49-F238E27FC236}">
                  <a16:creationId xmlns:a16="http://schemas.microsoft.com/office/drawing/2014/main" id="{A4C18B6C-86CE-40F9-919C-9490AD3E3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5">
              <a:extLst>
                <a:ext uri="{FF2B5EF4-FFF2-40B4-BE49-F238E27FC236}">
                  <a16:creationId xmlns:a16="http://schemas.microsoft.com/office/drawing/2014/main" id="{72DB2464-DEE2-4EB2-9FB2-46768EE68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6">
              <a:extLst>
                <a:ext uri="{FF2B5EF4-FFF2-40B4-BE49-F238E27FC236}">
                  <a16:creationId xmlns:a16="http://schemas.microsoft.com/office/drawing/2014/main" id="{56E24DAD-4831-4565-ACE0-E7FDBC654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7">
              <a:extLst>
                <a:ext uri="{FF2B5EF4-FFF2-40B4-BE49-F238E27FC236}">
                  <a16:creationId xmlns:a16="http://schemas.microsoft.com/office/drawing/2014/main" id="{ADB70D91-E74C-433F-9BCD-587B93561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8">
              <a:extLst>
                <a:ext uri="{FF2B5EF4-FFF2-40B4-BE49-F238E27FC236}">
                  <a16:creationId xmlns:a16="http://schemas.microsoft.com/office/drawing/2014/main" id="{E982042F-EEF5-49A7-87B3-43F929699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54806968-8087-4915-B489-2BE793DD2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A937487D-58AA-4E9D-966F-85938FA8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FDA6755A-0790-476D-86D7-F95215FAD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A951E2B3-F005-4EDC-B890-F93D63F12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33">
              <a:extLst>
                <a:ext uri="{FF2B5EF4-FFF2-40B4-BE49-F238E27FC236}">
                  <a16:creationId xmlns:a16="http://schemas.microsoft.com/office/drawing/2014/main" id="{466F4EF3-7ED2-4EC7-8F76-4AD87CD1E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4" name="Freeform 34">
              <a:extLst>
                <a:ext uri="{FF2B5EF4-FFF2-40B4-BE49-F238E27FC236}">
                  <a16:creationId xmlns:a16="http://schemas.microsoft.com/office/drawing/2014/main" id="{521BF1A3-D416-49F9-A1D2-4C7B3218B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5">
              <a:extLst>
                <a:ext uri="{FF2B5EF4-FFF2-40B4-BE49-F238E27FC236}">
                  <a16:creationId xmlns:a16="http://schemas.microsoft.com/office/drawing/2014/main" id="{F6C16CF8-3F09-4C17-94A6-42BCABB6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6">
              <a:extLst>
                <a:ext uri="{FF2B5EF4-FFF2-40B4-BE49-F238E27FC236}">
                  <a16:creationId xmlns:a16="http://schemas.microsoft.com/office/drawing/2014/main" id="{B667C1A8-CDB1-4FD0-A3F6-0E035C7C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37">
              <a:extLst>
                <a:ext uri="{FF2B5EF4-FFF2-40B4-BE49-F238E27FC236}">
                  <a16:creationId xmlns:a16="http://schemas.microsoft.com/office/drawing/2014/main" id="{0B2B73AB-248E-49DB-8ED2-3FCB0A0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8">
              <a:extLst>
                <a:ext uri="{FF2B5EF4-FFF2-40B4-BE49-F238E27FC236}">
                  <a16:creationId xmlns:a16="http://schemas.microsoft.com/office/drawing/2014/main" id="{8411F083-5CD4-4569-BA08-059B5CA9A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9">
              <a:extLst>
                <a:ext uri="{FF2B5EF4-FFF2-40B4-BE49-F238E27FC236}">
                  <a16:creationId xmlns:a16="http://schemas.microsoft.com/office/drawing/2014/main" id="{AF78C2C2-8584-4B3B-9AF8-E7FF368FA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40">
              <a:extLst>
                <a:ext uri="{FF2B5EF4-FFF2-40B4-BE49-F238E27FC236}">
                  <a16:creationId xmlns:a16="http://schemas.microsoft.com/office/drawing/2014/main" id="{40934674-5C07-4146-B556-4A271D996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41">
              <a:extLst>
                <a:ext uri="{FF2B5EF4-FFF2-40B4-BE49-F238E27FC236}">
                  <a16:creationId xmlns:a16="http://schemas.microsoft.com/office/drawing/2014/main" id="{D970276A-A310-41DB-B917-D7D346566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42">
              <a:extLst>
                <a:ext uri="{FF2B5EF4-FFF2-40B4-BE49-F238E27FC236}">
                  <a16:creationId xmlns:a16="http://schemas.microsoft.com/office/drawing/2014/main" id="{EEEC747F-78C5-4212-8ACE-BB4B7D248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3">
              <a:extLst>
                <a:ext uri="{FF2B5EF4-FFF2-40B4-BE49-F238E27FC236}">
                  <a16:creationId xmlns:a16="http://schemas.microsoft.com/office/drawing/2014/main" id="{821AE83F-022D-41AF-A219-992ACE1E0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4">
              <a:extLst>
                <a:ext uri="{FF2B5EF4-FFF2-40B4-BE49-F238E27FC236}">
                  <a16:creationId xmlns:a16="http://schemas.microsoft.com/office/drawing/2014/main" id="{EF049934-C636-4279-91F0-ED312192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Rectangle 45">
              <a:extLst>
                <a:ext uri="{FF2B5EF4-FFF2-40B4-BE49-F238E27FC236}">
                  <a16:creationId xmlns:a16="http://schemas.microsoft.com/office/drawing/2014/main" id="{8588DF1D-2DD2-499F-9384-29C92277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6" name="Freeform 46">
              <a:extLst>
                <a:ext uri="{FF2B5EF4-FFF2-40B4-BE49-F238E27FC236}">
                  <a16:creationId xmlns:a16="http://schemas.microsoft.com/office/drawing/2014/main" id="{DF555F2B-5E3D-438F-89A8-EABA91A72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7">
              <a:extLst>
                <a:ext uri="{FF2B5EF4-FFF2-40B4-BE49-F238E27FC236}">
                  <a16:creationId xmlns:a16="http://schemas.microsoft.com/office/drawing/2014/main" id="{006B22A5-B971-42EE-9141-E65B4EF26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8">
              <a:extLst>
                <a:ext uri="{FF2B5EF4-FFF2-40B4-BE49-F238E27FC236}">
                  <a16:creationId xmlns:a16="http://schemas.microsoft.com/office/drawing/2014/main" id="{3AA529FD-59E0-4B70-94C1-D0541A63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49">
              <a:extLst>
                <a:ext uri="{FF2B5EF4-FFF2-40B4-BE49-F238E27FC236}">
                  <a16:creationId xmlns:a16="http://schemas.microsoft.com/office/drawing/2014/main" id="{ABAFA9C1-3649-4F7F-81D0-69DF7919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50">
              <a:extLst>
                <a:ext uri="{FF2B5EF4-FFF2-40B4-BE49-F238E27FC236}">
                  <a16:creationId xmlns:a16="http://schemas.microsoft.com/office/drawing/2014/main" id="{D3CCFACE-F8B9-45E4-8F31-797E1C67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1">
              <a:extLst>
                <a:ext uri="{FF2B5EF4-FFF2-40B4-BE49-F238E27FC236}">
                  <a16:creationId xmlns:a16="http://schemas.microsoft.com/office/drawing/2014/main" id="{D9F7B9DB-1C45-4CD5-A025-F49F84F12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2">
              <a:extLst>
                <a:ext uri="{FF2B5EF4-FFF2-40B4-BE49-F238E27FC236}">
                  <a16:creationId xmlns:a16="http://schemas.microsoft.com/office/drawing/2014/main" id="{3E76F16C-AE46-486F-B365-837F8E2AD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3">
              <a:extLst>
                <a:ext uri="{FF2B5EF4-FFF2-40B4-BE49-F238E27FC236}">
                  <a16:creationId xmlns:a16="http://schemas.microsoft.com/office/drawing/2014/main" id="{1B26D62F-5620-4D58-B99D-D4149B7D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4">
              <a:extLst>
                <a:ext uri="{FF2B5EF4-FFF2-40B4-BE49-F238E27FC236}">
                  <a16:creationId xmlns:a16="http://schemas.microsoft.com/office/drawing/2014/main" id="{D7E1F06E-43A3-4960-A8A9-5B5FF2D1E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5">
              <a:extLst>
                <a:ext uri="{FF2B5EF4-FFF2-40B4-BE49-F238E27FC236}">
                  <a16:creationId xmlns:a16="http://schemas.microsoft.com/office/drawing/2014/main" id="{67976099-4433-463C-A8CB-2B2E9522B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6">
              <a:extLst>
                <a:ext uri="{FF2B5EF4-FFF2-40B4-BE49-F238E27FC236}">
                  <a16:creationId xmlns:a16="http://schemas.microsoft.com/office/drawing/2014/main" id="{48D4F79B-7C11-4960-8519-A1987A346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7">
              <a:extLst>
                <a:ext uri="{FF2B5EF4-FFF2-40B4-BE49-F238E27FC236}">
                  <a16:creationId xmlns:a16="http://schemas.microsoft.com/office/drawing/2014/main" id="{701CA4FF-5ECD-40A8-8795-F72A2EF6F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8">
              <a:extLst>
                <a:ext uri="{FF2B5EF4-FFF2-40B4-BE49-F238E27FC236}">
                  <a16:creationId xmlns:a16="http://schemas.microsoft.com/office/drawing/2014/main" id="{7593ABCC-9855-4EB5-9344-0FA5E1F20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1846CE-75A6-43FE-9058-0B7184F1A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353" y="618518"/>
            <a:ext cx="4413736" cy="14785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When do we do this?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2568A5-9DB9-4E19-8C5F-8170C88A97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94"/>
          <a:stretch/>
        </p:blipFill>
        <p:spPr>
          <a:xfrm>
            <a:off x="-5597" y="1"/>
            <a:ext cx="6101597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7" name="Picture 6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1901AE8D-3D02-4E2A-9850-98E96D8D71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73"/>
          <a:stretch/>
        </p:blipFill>
        <p:spPr>
          <a:xfrm>
            <a:off x="-5597" y="3427414"/>
            <a:ext cx="6101597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4C018-E1C4-4091-95A6-9126FDE38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5352" y="2249487"/>
            <a:ext cx="4413737" cy="3541714"/>
          </a:xfrm>
        </p:spPr>
        <p:txBody>
          <a:bodyPr>
            <a:normAutofit/>
          </a:bodyPr>
          <a:lstStyle/>
          <a:p>
            <a:r>
              <a:rPr lang="en-US" dirty="0"/>
              <a:t>22/8 – 15/9/2019: Coding</a:t>
            </a:r>
          </a:p>
          <a:p>
            <a:r>
              <a:rPr lang="en-US" dirty="0"/>
              <a:t>Configure Database.</a:t>
            </a:r>
          </a:p>
          <a:p>
            <a:r>
              <a:rPr lang="en-US" dirty="0"/>
              <a:t>Each member in team does personal task.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2B1ACDB1-A7EB-4159-B316-A230683B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AA825E81-DC4F-4A95-86BA-8FD9D638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A776F-0972-497B-B062-D9716378E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94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5930A-8BC8-4AED-8856-56A212F0D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Front-end &amp; back-end</a:t>
            </a:r>
          </a:p>
        </p:txBody>
      </p:sp>
      <p:sp>
        <p:nvSpPr>
          <p:cNvPr id="17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63AD19-9F58-4F59-A3D4-DFF77D28E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984" y="1147146"/>
            <a:ext cx="2201590" cy="2201590"/>
          </a:xfrm>
          <a:prstGeom prst="rect">
            <a:avLst/>
          </a:prstGeom>
        </p:spPr>
      </p:pic>
      <p:pic>
        <p:nvPicPr>
          <p:cNvPr id="8" name="Content Placeholder 7" descr="A close up of a sign&#10;&#10;Description automatically generated">
            <a:extLst>
              <a:ext uri="{FF2B5EF4-FFF2-40B4-BE49-F238E27FC236}">
                <a16:creationId xmlns:a16="http://schemas.microsoft.com/office/drawing/2014/main" id="{F12D2C20-580A-4424-8888-E23772C45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112" y="3513327"/>
            <a:ext cx="4389335" cy="2201591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3616312-7439-40D8-82C9-A6BA14E9D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00D66-EE5F-4D43-9F38-3513186B7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185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365</Words>
  <Application>Microsoft Office PowerPoint</Application>
  <PresentationFormat>Widescreen</PresentationFormat>
  <Paragraphs>108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Tw Cen MT</vt:lpstr>
      <vt:lpstr>Circuit</vt:lpstr>
      <vt:lpstr>BLUE TEAM</vt:lpstr>
      <vt:lpstr>What do we do?</vt:lpstr>
      <vt:lpstr>Why do we do this website?</vt:lpstr>
      <vt:lpstr>Why do we do this website?</vt:lpstr>
      <vt:lpstr>Why do we do this website?</vt:lpstr>
      <vt:lpstr>When do we do this?</vt:lpstr>
      <vt:lpstr>When do we do this?</vt:lpstr>
      <vt:lpstr>When do we do this?</vt:lpstr>
      <vt:lpstr>Front-end &amp; back-end</vt:lpstr>
      <vt:lpstr>Spring MVC Architecture</vt:lpstr>
      <vt:lpstr>Mybatis architecture</vt:lpstr>
      <vt:lpstr>Project Spring mvc architecture</vt:lpstr>
      <vt:lpstr>SERVER CONFIGURATION </vt:lpstr>
      <vt:lpstr>Use-case</vt:lpstr>
      <vt:lpstr>Clothes Database diagram</vt:lpstr>
      <vt:lpstr>How do we do this?</vt:lpstr>
      <vt:lpstr>How do we do this?</vt:lpstr>
      <vt:lpstr>How do we do this?</vt:lpstr>
      <vt:lpstr>How do we do this?</vt:lpstr>
      <vt:lpstr>Spring MVC 3 Controller for MyBatis CRUD operation </vt:lpstr>
      <vt:lpstr>Signup new user</vt:lpstr>
      <vt:lpstr>Checkout</vt:lpstr>
      <vt:lpstr>Checkout</vt:lpstr>
      <vt:lpstr>Manager Member (delete, edit, add)</vt:lpstr>
      <vt:lpstr>Manager Customer (delete, edit, add)</vt:lpstr>
      <vt:lpstr>Manager Rating (delete, edit, add)</vt:lpstr>
      <vt:lpstr>Manager ORDER (delete, edit, add)</vt:lpstr>
      <vt:lpstr>REVIEW</vt:lpstr>
      <vt:lpstr>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TEAM</dc:title>
  <dc:creator>Nhân Phạm Ái</dc:creator>
  <cp:lastModifiedBy>Nhân Phạm Ái</cp:lastModifiedBy>
  <cp:revision>20</cp:revision>
  <dcterms:created xsi:type="dcterms:W3CDTF">2019-09-12T09:06:14Z</dcterms:created>
  <dcterms:modified xsi:type="dcterms:W3CDTF">2019-09-17T06:47:20Z</dcterms:modified>
</cp:coreProperties>
</file>